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3649"/>
    <a:srgbClr val="C7CF1C"/>
    <a:srgbClr val="5F9FBC"/>
    <a:srgbClr val="3D4D70"/>
    <a:srgbClr val="A98899"/>
    <a:srgbClr val="51A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A8CE8-FA03-4336-81E8-3DBDDEAC11C2}" v="18" dt="2023-03-24T14:54:59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>
        <p:scale>
          <a:sx n="201" d="100"/>
          <a:sy n="201" d="100"/>
        </p:scale>
        <p:origin x="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ners, Romain" userId="d91e2f92-68f8-41e8-b05d-642a758c5256" providerId="ADAL" clId="{B6108071-D434-4FEE-922B-EF7C74A1C92E}"/>
    <pc:docChg chg="modSld">
      <pc:chgData name="Lanners, Romain" userId="d91e2f92-68f8-41e8-b05d-642a758c5256" providerId="ADAL" clId="{B6108071-D434-4FEE-922B-EF7C74A1C92E}" dt="2022-08-11T09:04:26.605" v="52"/>
      <pc:docMkLst>
        <pc:docMk/>
      </pc:docMkLst>
      <pc:sldChg chg="modSp mod">
        <pc:chgData name="Lanners, Romain" userId="d91e2f92-68f8-41e8-b05d-642a758c5256" providerId="ADAL" clId="{B6108071-D434-4FEE-922B-EF7C74A1C92E}" dt="2022-08-11T09:04:26.605" v="52"/>
        <pc:sldMkLst>
          <pc:docMk/>
          <pc:sldMk cId="4236987949" sldId="259"/>
        </pc:sldMkLst>
        <pc:spChg chg="mod">
          <ac:chgData name="Lanners, Romain" userId="d91e2f92-68f8-41e8-b05d-642a758c5256" providerId="ADAL" clId="{B6108071-D434-4FEE-922B-EF7C74A1C92E}" dt="2022-08-11T08:14:03.943" v="47" actId="20577"/>
          <ac:spMkLst>
            <pc:docMk/>
            <pc:sldMk cId="4236987949" sldId="259"/>
            <ac:spMk id="2" creationId="{8EE56F9B-C7EE-45D3-B437-FCACC9ED981D}"/>
          </ac:spMkLst>
        </pc:spChg>
        <pc:spChg chg="mod">
          <ac:chgData name="Lanners, Romain" userId="d91e2f92-68f8-41e8-b05d-642a758c5256" providerId="ADAL" clId="{B6108071-D434-4FEE-922B-EF7C74A1C92E}" dt="2022-08-11T06:58:08.972" v="5" actId="20577"/>
          <ac:spMkLst>
            <pc:docMk/>
            <pc:sldMk cId="4236987949" sldId="259"/>
            <ac:spMk id="11" creationId="{BF060C42-A960-4AC5-88AB-A8CAE8BEFE98}"/>
          </ac:spMkLst>
        </pc:spChg>
        <pc:graphicFrameChg chg="mod modGraphic">
          <ac:chgData name="Lanners, Romain" userId="d91e2f92-68f8-41e8-b05d-642a758c5256" providerId="ADAL" clId="{B6108071-D434-4FEE-922B-EF7C74A1C92E}" dt="2022-08-11T09:04:26.605" v="52"/>
          <ac:graphicFrameMkLst>
            <pc:docMk/>
            <pc:sldMk cId="4236987949" sldId="259"/>
            <ac:graphicFrameMk id="6" creationId="{45FF3BE8-FEDB-4358-A425-91B40876D30D}"/>
          </ac:graphicFrameMkLst>
        </pc:graphicFrameChg>
      </pc:sldChg>
    </pc:docChg>
  </pc:docChgLst>
  <pc:docChgLst>
    <pc:chgData name="Barbara Egloff" userId="860d5c62-562f-43db-b37c-b70a527594ea" providerId="ADAL" clId="{0B2A8CE8-FA03-4336-81E8-3DBDDEAC11C2}"/>
    <pc:docChg chg="undo redo custSel modSld">
      <pc:chgData name="Barbara Egloff" userId="860d5c62-562f-43db-b37c-b70a527594ea" providerId="ADAL" clId="{0B2A8CE8-FA03-4336-81E8-3DBDDEAC11C2}" dt="2023-03-24T14:55:11.581" v="112" actId="6549"/>
      <pc:docMkLst>
        <pc:docMk/>
      </pc:docMkLst>
      <pc:sldChg chg="addSp delSp modSp mod">
        <pc:chgData name="Barbara Egloff" userId="860d5c62-562f-43db-b37c-b70a527594ea" providerId="ADAL" clId="{0B2A8CE8-FA03-4336-81E8-3DBDDEAC11C2}" dt="2023-03-24T14:55:11.581" v="112" actId="6549"/>
        <pc:sldMkLst>
          <pc:docMk/>
          <pc:sldMk cId="4236987949" sldId="259"/>
        </pc:sldMkLst>
        <pc:spChg chg="mod">
          <ac:chgData name="Barbara Egloff" userId="860d5c62-562f-43db-b37c-b70a527594ea" providerId="ADAL" clId="{0B2A8CE8-FA03-4336-81E8-3DBDDEAC11C2}" dt="2023-03-24T14:52:34.745" v="86" actId="1076"/>
          <ac:spMkLst>
            <pc:docMk/>
            <pc:sldMk cId="4236987949" sldId="259"/>
            <ac:spMk id="2" creationId="{8EE56F9B-C7EE-45D3-B437-FCACC9ED981D}"/>
          </ac:spMkLst>
        </pc:spChg>
        <pc:spChg chg="mod topLvl">
          <ac:chgData name="Barbara Egloff" userId="860d5c62-562f-43db-b37c-b70a527594ea" providerId="ADAL" clId="{0B2A8CE8-FA03-4336-81E8-3DBDDEAC11C2}" dt="2023-03-24T14:52:41.018" v="87" actId="338"/>
          <ac:spMkLst>
            <pc:docMk/>
            <pc:sldMk cId="4236987949" sldId="259"/>
            <ac:spMk id="9" creationId="{BFE9030F-4D3D-40B6-B8A0-32266E0BF2F8}"/>
          </ac:spMkLst>
        </pc:spChg>
        <pc:spChg chg="mod topLvl">
          <ac:chgData name="Barbara Egloff" userId="860d5c62-562f-43db-b37c-b70a527594ea" providerId="ADAL" clId="{0B2A8CE8-FA03-4336-81E8-3DBDDEAC11C2}" dt="2023-03-24T14:52:41.018" v="87" actId="338"/>
          <ac:spMkLst>
            <pc:docMk/>
            <pc:sldMk cId="4236987949" sldId="259"/>
            <ac:spMk id="10" creationId="{D3ED2E20-1741-4042-948F-8CE0778FA25F}"/>
          </ac:spMkLst>
        </pc:spChg>
        <pc:spChg chg="mod">
          <ac:chgData name="Barbara Egloff" userId="860d5c62-562f-43db-b37c-b70a527594ea" providerId="ADAL" clId="{0B2A8CE8-FA03-4336-81E8-3DBDDEAC11C2}" dt="2023-03-24T14:50:11.212" v="26" actId="113"/>
          <ac:spMkLst>
            <pc:docMk/>
            <pc:sldMk cId="4236987949" sldId="259"/>
            <ac:spMk id="11" creationId="{BF060C42-A960-4AC5-88AB-A8CAE8BEFE98}"/>
          </ac:spMkLst>
        </pc:spChg>
        <pc:grpChg chg="add mod">
          <ac:chgData name="Barbara Egloff" userId="860d5c62-562f-43db-b37c-b70a527594ea" providerId="ADAL" clId="{0B2A8CE8-FA03-4336-81E8-3DBDDEAC11C2}" dt="2023-03-24T14:52:41.018" v="87" actId="338"/>
          <ac:grpSpMkLst>
            <pc:docMk/>
            <pc:sldMk cId="4236987949" sldId="259"/>
            <ac:grpSpMk id="3" creationId="{8E63A792-4DF8-60A9-2AE2-60E9A4B90A73}"/>
          </ac:grpSpMkLst>
        </pc:grpChg>
        <pc:grpChg chg="del">
          <ac:chgData name="Barbara Egloff" userId="860d5c62-562f-43db-b37c-b70a527594ea" providerId="ADAL" clId="{0B2A8CE8-FA03-4336-81E8-3DBDDEAC11C2}" dt="2023-03-24T14:52:31.614" v="84" actId="165"/>
          <ac:grpSpMkLst>
            <pc:docMk/>
            <pc:sldMk cId="4236987949" sldId="259"/>
            <ac:grpSpMk id="8" creationId="{E14399A3-748A-4D27-B1B2-D618785BFA51}"/>
          </ac:grpSpMkLst>
        </pc:grpChg>
        <pc:graphicFrameChg chg="mod modGraphic">
          <ac:chgData name="Barbara Egloff" userId="860d5c62-562f-43db-b37c-b70a527594ea" providerId="ADAL" clId="{0B2A8CE8-FA03-4336-81E8-3DBDDEAC11C2}" dt="2023-03-24T14:55:11.581" v="112" actId="6549"/>
          <ac:graphicFrameMkLst>
            <pc:docMk/>
            <pc:sldMk cId="4236987949" sldId="259"/>
            <ac:graphicFrameMk id="6" creationId="{45FF3BE8-FEDB-4358-A425-91B40876D30D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63B6-C1C1-4781-A8C3-B80C5735A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921" y="2938071"/>
            <a:ext cx="6858000" cy="1763609"/>
          </a:xfrm>
          <a:prstGeom prst="rect">
            <a:avLst/>
          </a:prstGeom>
        </p:spPr>
        <p:txBody>
          <a:bodyPr anchor="b"/>
          <a:lstStyle>
            <a:lvl1pPr algn="ctr">
              <a:defRPr sz="33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C50C4-DFFA-4316-98A8-E71E54B5B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921" y="479375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fr-CH"/>
          </a:p>
        </p:txBody>
      </p:sp>
      <p:sp>
        <p:nvSpPr>
          <p:cNvPr id="6" name="Rechteck 17">
            <a:extLst>
              <a:ext uri="{FF2B5EF4-FFF2-40B4-BE49-F238E27FC236}">
                <a16:creationId xmlns:a16="http://schemas.microsoft.com/office/drawing/2014/main" id="{743CE2DE-CC8A-4D20-A6D4-BD69CEAD2F5D}"/>
              </a:ext>
            </a:extLst>
          </p:cNvPr>
          <p:cNvSpPr/>
          <p:nvPr/>
        </p:nvSpPr>
        <p:spPr>
          <a:xfrm>
            <a:off x="641350" y="1386000"/>
            <a:ext cx="8502650" cy="5472000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A3822-452E-4099-AE15-CF444C437027}"/>
              </a:ext>
            </a:extLst>
          </p:cNvPr>
          <p:cNvSpPr/>
          <p:nvPr userDrawn="1"/>
        </p:nvSpPr>
        <p:spPr>
          <a:xfrm>
            <a:off x="558885" y="314440"/>
            <a:ext cx="207001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Stiftung Schweizer Zentrum</a:t>
            </a:r>
          </a:p>
          <a:p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für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Heil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-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und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Sonderpädagogik</a:t>
            </a:r>
            <a:endParaRPr lang="fr-CH" sz="105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endParaRPr lang="fr-CH" sz="50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Fondation Centre suisse</a:t>
            </a: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de pédagogie spécialisée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2BDD4C-69AF-4A6E-8833-858B69895706}"/>
              </a:ext>
            </a:extLst>
          </p:cNvPr>
          <p:cNvSpPr/>
          <p:nvPr userDrawn="1"/>
        </p:nvSpPr>
        <p:spPr>
          <a:xfrm rot="16200000">
            <a:off x="-64768" y="553822"/>
            <a:ext cx="880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 </a:t>
            </a:r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AB08260-972B-42FC-9C01-E24C3A45B10E}"/>
              </a:ext>
            </a:extLst>
          </p:cNvPr>
          <p:cNvSpPr/>
          <p:nvPr userDrawn="1"/>
        </p:nvSpPr>
        <p:spPr>
          <a:xfrm>
            <a:off x="0" y="1386000"/>
            <a:ext cx="540000" cy="5472000"/>
          </a:xfrm>
          <a:prstGeom prst="rect">
            <a:avLst/>
          </a:prstGeom>
          <a:solidFill>
            <a:srgbClr val="CF3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8">
            <a:extLst>
              <a:ext uri="{FF2B5EF4-FFF2-40B4-BE49-F238E27FC236}">
                <a16:creationId xmlns:a16="http://schemas.microsoft.com/office/drawing/2014/main" id="{C15C271D-234C-4AF5-9E86-73279048D8BB}"/>
              </a:ext>
            </a:extLst>
          </p:cNvPr>
          <p:cNvCxnSpPr>
            <a:cxnSpLocks/>
          </p:cNvCxnSpPr>
          <p:nvPr userDrawn="1"/>
        </p:nvCxnSpPr>
        <p:spPr>
          <a:xfrm>
            <a:off x="536400" y="0"/>
            <a:ext cx="0" cy="1065213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01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8">
            <a:extLst>
              <a:ext uri="{FF2B5EF4-FFF2-40B4-BE49-F238E27FC236}">
                <a16:creationId xmlns:a16="http://schemas.microsoft.com/office/drawing/2014/main" id="{611AA533-34FF-45F6-A445-219FA1F8432D}"/>
              </a:ext>
            </a:extLst>
          </p:cNvPr>
          <p:cNvSpPr/>
          <p:nvPr/>
        </p:nvSpPr>
        <p:spPr>
          <a:xfrm>
            <a:off x="635001" y="1384302"/>
            <a:ext cx="8509000" cy="5473699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170" y="266517"/>
            <a:ext cx="8163414" cy="95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578636"/>
            <a:ext cx="8163422" cy="4777341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30.08.2023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8"/>
            <a:ext cx="2334114" cy="204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21DC9-0AFC-4EEA-AAAF-31181BC8CE8A}"/>
              </a:ext>
            </a:extLst>
          </p:cNvPr>
          <p:cNvSpPr/>
          <p:nvPr/>
        </p:nvSpPr>
        <p:spPr>
          <a:xfrm rot="16200000">
            <a:off x="-8765" y="6179069"/>
            <a:ext cx="7040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</a:t>
            </a:r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FDB7B74-2025-47B4-B962-6F1FFAC2F759}"/>
              </a:ext>
            </a:extLst>
          </p:cNvPr>
          <p:cNvCxnSpPr>
            <a:cxnSpLocks/>
          </p:cNvCxnSpPr>
          <p:nvPr/>
        </p:nvCxnSpPr>
        <p:spPr>
          <a:xfrm>
            <a:off x="536400" y="0"/>
            <a:ext cx="0" cy="6858000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30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183D7-B81E-47D5-B357-D2162FB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C27F-E8AA-4B9B-B1E0-FD37A12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70" y="1075766"/>
            <a:ext cx="7886700" cy="5280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F84-FD36-468D-BE9D-08B5CEB5B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1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30.08.2023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5671-F66E-4FB1-A821-846AFECB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2470" y="6489418"/>
            <a:ext cx="30861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CBBA6-3CBB-42B5-AB26-2863245DF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4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034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6F9B-C7EE-45D3-B437-FCACC9ED9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10" y="203322"/>
            <a:ext cx="8163414" cy="953337"/>
          </a:xfrm>
        </p:spPr>
        <p:txBody>
          <a:bodyPr/>
          <a:lstStyle/>
          <a:p>
            <a:r>
              <a:rPr lang="fr-CH" sz="1600" dirty="0" err="1"/>
              <a:t>Organigramm</a:t>
            </a:r>
            <a:r>
              <a:rPr lang="fr-CH" sz="1600" dirty="0"/>
              <a:t> SZH </a:t>
            </a:r>
            <a:r>
              <a:rPr lang="fr-CH" sz="1600" b="0" dirty="0"/>
              <a:t>(01.06.23)</a:t>
            </a:r>
            <a:br>
              <a:rPr lang="fr-CH" sz="800" b="0" dirty="0"/>
            </a:br>
            <a:br>
              <a:rPr lang="fr-CH" sz="800" dirty="0"/>
            </a:br>
            <a:r>
              <a:rPr lang="fr-CH" sz="1600" dirty="0"/>
              <a:t>Organigramme CSPS </a:t>
            </a:r>
            <a:r>
              <a:rPr lang="fr-CH" sz="1600" b="0" dirty="0"/>
              <a:t>(01.06.23)</a:t>
            </a:r>
            <a:br>
              <a:rPr lang="fr-CH" sz="1600" b="0" dirty="0"/>
            </a:br>
            <a:endParaRPr lang="fr-CH" dirty="0"/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6D034753-9436-4285-817A-F99CDDFD6583}"/>
              </a:ext>
            </a:extLst>
          </p:cNvPr>
          <p:cNvSpPr/>
          <p:nvPr/>
        </p:nvSpPr>
        <p:spPr>
          <a:xfrm>
            <a:off x="2363673" y="1544721"/>
            <a:ext cx="5130000" cy="5130000"/>
          </a:xfrm>
          <a:prstGeom prst="rect">
            <a:avLst/>
          </a:prstGeom>
          <a:solidFill>
            <a:srgbClr val="CF364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>
              <a:highlight>
                <a:srgbClr val="CF3649"/>
              </a:highlight>
            </a:endParaRPr>
          </a:p>
        </p:txBody>
      </p:sp>
      <p:sp>
        <p:nvSpPr>
          <p:cNvPr id="5" name="Rechteck 5">
            <a:extLst>
              <a:ext uri="{FF2B5EF4-FFF2-40B4-BE49-F238E27FC236}">
                <a16:creationId xmlns:a16="http://schemas.microsoft.com/office/drawing/2014/main" id="{CDC64B5F-CB61-4349-BC6C-1546061AACE0}"/>
              </a:ext>
            </a:extLst>
          </p:cNvPr>
          <p:cNvSpPr/>
          <p:nvPr/>
        </p:nvSpPr>
        <p:spPr>
          <a:xfrm>
            <a:off x="3038673" y="2207963"/>
            <a:ext cx="3780000" cy="378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graphicFrame>
        <p:nvGraphicFramePr>
          <p:cNvPr id="6" name="Tabelle 47">
            <a:extLst>
              <a:ext uri="{FF2B5EF4-FFF2-40B4-BE49-F238E27FC236}">
                <a16:creationId xmlns:a16="http://schemas.microsoft.com/office/drawing/2014/main" id="{45FF3BE8-FEDB-4358-A425-91B40876D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65827"/>
              </p:ext>
            </p:extLst>
          </p:nvPr>
        </p:nvGraphicFramePr>
        <p:xfrm>
          <a:off x="3567921" y="2711209"/>
          <a:ext cx="2733445" cy="2780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103">
                  <a:extLst>
                    <a:ext uri="{9D8B030D-6E8A-4147-A177-3AD203B41FA5}">
                      <a16:colId xmlns:a16="http://schemas.microsoft.com/office/drawing/2014/main" val="984673787"/>
                    </a:ext>
                  </a:extLst>
                </a:gridCol>
                <a:gridCol w="914707">
                  <a:extLst>
                    <a:ext uri="{9D8B030D-6E8A-4147-A177-3AD203B41FA5}">
                      <a16:colId xmlns:a16="http://schemas.microsoft.com/office/drawing/2014/main" val="564738156"/>
                    </a:ext>
                  </a:extLst>
                </a:gridCol>
                <a:gridCol w="900635">
                  <a:extLst>
                    <a:ext uri="{9D8B030D-6E8A-4147-A177-3AD203B41FA5}">
                      <a16:colId xmlns:a16="http://schemas.microsoft.com/office/drawing/2014/main" val="1640414576"/>
                    </a:ext>
                  </a:extLst>
                </a:gridCol>
              </a:tblGrid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Géraldine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Ayer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Dr. phil. Olga 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Meier-Popa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fr-CH" sz="800" b="0" i="0" u="none" strike="noStrike" kern="1200" noProof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Themen</a:t>
                      </a:r>
                      <a:endParaRPr lang="en-US" sz="800" b="0" i="0" u="none" strike="noStrike" kern="1200" noProof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</a:t>
                      </a:r>
                      <a:endParaRPr lang="de-DE" sz="80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Damaris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Gut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35797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Élodie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Siffert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Robin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Fave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Silvia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Schnyder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5953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Dr. phil. Tamara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Carigiet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800" b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Thomas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Wetter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Dokumentation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Documentation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53742"/>
                  </a:ext>
                </a:extLst>
              </a:tr>
              <a:tr h="722684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Noëlle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Fetzer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Jessica 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Courret 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Sekretariat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Tatjana</a:t>
                      </a:r>
                      <a:b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</a:b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Burri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Projekte, 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41155"/>
                  </a:ext>
                </a:extLst>
              </a:tr>
            </a:tbl>
          </a:graphicData>
        </a:graphic>
      </p:graphicFrame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E63A792-4DF8-60A9-2AE2-60E9A4B90A73}"/>
              </a:ext>
            </a:extLst>
          </p:cNvPr>
          <p:cNvGrpSpPr/>
          <p:nvPr/>
        </p:nvGrpSpPr>
        <p:grpSpPr>
          <a:xfrm>
            <a:off x="4652009" y="4188448"/>
            <a:ext cx="574196" cy="442615"/>
            <a:chOff x="4652009" y="4188448"/>
            <a:chExt cx="574196" cy="4426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E9030F-4D3D-40B6-B8A0-32266E0BF2F8}"/>
                </a:ext>
              </a:extLst>
            </p:cNvPr>
            <p:cNvSpPr/>
            <p:nvPr/>
          </p:nvSpPr>
          <p:spPr>
            <a:xfrm>
              <a:off x="4652009" y="4188448"/>
              <a:ext cx="5533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SZH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ED2E20-1741-4042-948F-8CE0778FA25F}"/>
                </a:ext>
              </a:extLst>
            </p:cNvPr>
            <p:cNvSpPr/>
            <p:nvPr/>
          </p:nvSpPr>
          <p:spPr>
            <a:xfrm>
              <a:off x="4652009" y="4323286"/>
              <a:ext cx="5741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CSPS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60C42-A960-4AC5-88AB-A8CAE8BEFE98}"/>
              </a:ext>
            </a:extLst>
          </p:cNvPr>
          <p:cNvSpPr/>
          <p:nvPr/>
        </p:nvSpPr>
        <p:spPr>
          <a:xfrm>
            <a:off x="2363673" y="5987909"/>
            <a:ext cx="5129999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/>
              </a:rPr>
              <a:t>Dr. phil. Anna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Bütikofer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/ CDIP)</a:t>
            </a:r>
            <a:endParaRPr lang="de-CH" sz="1000" dirty="0">
              <a:latin typeface="Frutiger LT Pro 45 Light" panose="020B0403030504020204" pitchFamily="34" charset="0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Daniela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Ittensohn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- Deutschschweiz)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Melina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Salamin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(HEPL) 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Urs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Germann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(EBGB / BFEH)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AF3DC-8C75-4200-914A-FBEC1F297A76}"/>
              </a:ext>
            </a:extLst>
          </p:cNvPr>
          <p:cNvSpPr/>
          <p:nvPr/>
        </p:nvSpPr>
        <p:spPr>
          <a:xfrm>
            <a:off x="2363673" y="1540914"/>
            <a:ext cx="513000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latin typeface="Frutiger LT Pro 45 Light" panose="020B0403030504020204" pitchFamily="34" charset="0"/>
              </a:rPr>
              <a:t>Stiftungsrat / Conseil de </a:t>
            </a:r>
            <a:r>
              <a:rPr lang="de-DE" sz="1100" b="1" dirty="0" err="1">
                <a:latin typeface="Frutiger LT Pro 45 Light" panose="020B0403030504020204" pitchFamily="34" charset="0"/>
              </a:rPr>
              <a:t>fondation</a:t>
            </a:r>
            <a:r>
              <a:rPr lang="de-DE" sz="1100" dirty="0">
                <a:latin typeface="Frutiger LT Pro 45 Light" panose="020B0403030504020204" pitchFamily="34" charset="0"/>
              </a:rPr>
              <a:t> 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Monika </a:t>
            </a:r>
            <a:r>
              <a:rPr lang="de-DE" sz="1000" b="1" dirty="0">
                <a:solidFill>
                  <a:schemeClr val="bg1"/>
                </a:solidFill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Maire-Hefti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(Präsidentin/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présidente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Guy </a:t>
            </a:r>
            <a:r>
              <a:rPr lang="de-DE" sz="1000" b="1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(Vize-Präsident/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Vice-président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CDIP – Suisse 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D9F68-51CC-43EA-BD33-5E3CB5AF25B9}"/>
              </a:ext>
            </a:extLst>
          </p:cNvPr>
          <p:cNvSpPr/>
          <p:nvPr/>
        </p:nvSpPr>
        <p:spPr>
          <a:xfrm rot="16200000">
            <a:off x="820978" y="3744660"/>
            <a:ext cx="379588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000">
              <a:latin typeface="Frutiger LT Pro 45 Light" panose="020B0403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AAD192-1997-41D5-B093-C22C0AE5C77E}"/>
              </a:ext>
            </a:extLst>
          </p:cNvPr>
          <p:cNvSpPr/>
          <p:nvPr/>
        </p:nvSpPr>
        <p:spPr>
          <a:xfrm>
            <a:off x="3035889" y="2211183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Direktor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Directeur</a:t>
            </a:r>
            <a:endParaRPr lang="de-DE" sz="1050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Romain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Lanners *</a:t>
            </a:r>
            <a:endParaRPr lang="de-CH" sz="1000" b="1" dirty="0">
              <a:latin typeface="Frutiger LT Pro 45 Light" panose="020B0403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FB84F0-6005-4657-896B-5935B116A718}"/>
              </a:ext>
            </a:extLst>
          </p:cNvPr>
          <p:cNvSpPr/>
          <p:nvPr/>
        </p:nvSpPr>
        <p:spPr>
          <a:xfrm>
            <a:off x="3042491" y="5493712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Vize-Direktorin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Vice-directrice</a:t>
            </a:r>
            <a:endParaRPr lang="de-DE" sz="1050" b="1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Barbara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Egloff</a:t>
            </a:r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 °</a:t>
            </a:r>
          </a:p>
        </p:txBody>
      </p:sp>
    </p:spTree>
    <p:extLst>
      <p:ext uri="{BB962C8B-B14F-4D97-AF65-F5344CB8AC3E}">
        <p14:creationId xmlns:p14="http://schemas.microsoft.com/office/powerpoint/2010/main" val="42369879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SPS-SZH">
      <a:dk1>
        <a:sysClr val="windowText" lastClr="000000"/>
      </a:dk1>
      <a:lt1>
        <a:sysClr val="window" lastClr="FFFFFF"/>
      </a:lt1>
      <a:dk2>
        <a:srgbClr val="252B46"/>
      </a:dk2>
      <a:lt2>
        <a:srgbClr val="E7E6E6"/>
      </a:lt2>
      <a:accent1>
        <a:srgbClr val="D31932"/>
      </a:accent1>
      <a:accent2>
        <a:srgbClr val="EB5E51"/>
      </a:accent2>
      <a:accent3>
        <a:srgbClr val="C7CF1C"/>
      </a:accent3>
      <a:accent4>
        <a:srgbClr val="51A66D"/>
      </a:accent4>
      <a:accent5>
        <a:srgbClr val="5F9EBC"/>
      </a:accent5>
      <a:accent6>
        <a:srgbClr val="A98899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h_csps_vorlage.pptx" id="{C3BE769B-BE11-404C-9DFC-15C1AE9FCF42}" vid="{04C765B5-D8F8-4EA8-9BD4-B51B57D099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7681858B7D484080A6C8E6830BC98C" ma:contentTypeVersion="17" ma:contentTypeDescription="Ein neues Dokument erstellen." ma:contentTypeScope="" ma:versionID="8a5761ab4382621c40e4bac4b497ba66">
  <xsd:schema xmlns:xsd="http://www.w3.org/2001/XMLSchema" xmlns:xs="http://www.w3.org/2001/XMLSchema" xmlns:p="http://schemas.microsoft.com/office/2006/metadata/properties" xmlns:ns2="76555f21-dda2-40b2-9e67-0c5126acc9bb" xmlns:ns3="4fd9addd-010e-4f5f-8f1c-4194eaaa354f" targetNamespace="http://schemas.microsoft.com/office/2006/metadata/properties" ma:root="true" ma:fieldsID="e4d77e58ffa00cb05e4ef31877199cd2" ns2:_="" ns3:_="">
    <xsd:import namespace="76555f21-dda2-40b2-9e67-0c5126acc9bb"/>
    <xsd:import namespace="4fd9addd-010e-4f5f-8f1c-4194eaaa3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55f21-dda2-40b2-9e67-0c5126acc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d8ca9b99-a138-4061-96ae-ccea63f481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9addd-010e-4f5f-8f1c-4194eaaa3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6662104-a061-431e-afc0-b7734bee0287}" ma:internalName="TaxCatchAll" ma:showField="CatchAllData" ma:web="4fd9addd-010e-4f5f-8f1c-4194eaaa35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d9addd-010e-4f5f-8f1c-4194eaaa354f" xsi:nil="true"/>
    <lcf76f155ced4ddcb4097134ff3c332f xmlns="76555f21-dda2-40b2-9e67-0c5126acc9b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23340B-46ED-4FEA-8E4C-F0D6AF0795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55f21-dda2-40b2-9e67-0c5126acc9bb"/>
    <ds:schemaRef ds:uri="4fd9addd-010e-4f5f-8f1c-4194eaaa35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C37DB9-DB57-49EE-82DF-83A9ECC48AA1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fd9addd-010e-4f5f-8f1c-4194eaaa354f"/>
    <ds:schemaRef ds:uri="http://purl.org/dc/terms/"/>
    <ds:schemaRef ds:uri="76555f21-dda2-40b2-9e67-0c5126acc9bb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7FCB507-764D-4548-A0F3-F82780D423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szh_csps_vorlage</Template>
  <TotalTime>0</TotalTime>
  <Words>188</Words>
  <Application>Microsoft Office PowerPoint</Application>
  <PresentationFormat>Bildschirmpräsentation (4:3)</PresentationFormat>
  <Paragraphs>67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Frutiger LT Pro 45 Light</vt:lpstr>
      <vt:lpstr>Thème Office</vt:lpstr>
      <vt:lpstr>Organigramm SZH (01.06.23)  Organigramme CSPS (01.06.23)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Egloff, Barbara</dc:creator>
  <cp:lastModifiedBy>Wetter, Thomas</cp:lastModifiedBy>
  <cp:revision>4</cp:revision>
  <dcterms:created xsi:type="dcterms:W3CDTF">2021-04-19T14:41:01Z</dcterms:created>
  <dcterms:modified xsi:type="dcterms:W3CDTF">2023-08-30T10:20:48Z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0x010100C27681858B7D484080A6C8E6830BC98C</vt:lpwstr>
  </property>
  <property fmtid="{D5CDD505-2E9C-101B-9397-08002B2CF9AE}" pid="3" name="MediaServiceImageTags">
    <vt:lpwstr/>
  </property>
</Properties>
</file>